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7" r:id="rId4"/>
    <p:sldId id="264" r:id="rId5"/>
    <p:sldId id="267" r:id="rId6"/>
    <p:sldId id="265" r:id="rId7"/>
    <p:sldId id="259" r:id="rId8"/>
    <p:sldId id="262" r:id="rId9"/>
    <p:sldId id="263" r:id="rId10"/>
    <p:sldId id="268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17B48D-9D20-4D34-9249-FC4C7DD1FB08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FDC78C-BCA9-4C18-9769-58D8DF0DADD8}">
      <dgm:prSet phldrT="[Text]"/>
      <dgm:spPr/>
      <dgm:t>
        <a:bodyPr/>
        <a:lstStyle/>
        <a:p>
          <a:r>
            <a:rPr lang="en-GB" dirty="0"/>
            <a:t>Bradford </a:t>
          </a:r>
          <a:r>
            <a:rPr lang="en-GB" dirty="0" smtClean="0"/>
            <a:t>Teaching Hospitals Foundation Trust </a:t>
          </a:r>
        </a:p>
        <a:p>
          <a:r>
            <a:rPr lang="en-GB" dirty="0" smtClean="0"/>
            <a:t>(BTHFT)</a:t>
          </a:r>
          <a:endParaRPr lang="en-GB" dirty="0"/>
        </a:p>
      </dgm:t>
    </dgm:pt>
    <dgm:pt modelId="{58EE0B04-134A-463B-86D0-A31477F0ABE3}" type="parTrans" cxnId="{790C55ED-8716-4813-A59E-A8DAEB7BBD1D}">
      <dgm:prSet/>
      <dgm:spPr/>
      <dgm:t>
        <a:bodyPr/>
        <a:lstStyle/>
        <a:p>
          <a:endParaRPr lang="en-GB"/>
        </a:p>
      </dgm:t>
    </dgm:pt>
    <dgm:pt modelId="{C49AB865-501C-4568-8A57-0D3FAC644206}" type="sibTrans" cxnId="{790C55ED-8716-4813-A59E-A8DAEB7BBD1D}">
      <dgm:prSet/>
      <dgm:spPr/>
      <dgm:t>
        <a:bodyPr/>
        <a:lstStyle/>
        <a:p>
          <a:endParaRPr lang="en-GB"/>
        </a:p>
      </dgm:t>
    </dgm:pt>
    <dgm:pt modelId="{23E0ED6D-CB18-4F8E-83AE-12DD115773C2}">
      <dgm:prSet phldrT="[Text]"/>
      <dgm:spPr/>
      <dgm:t>
        <a:bodyPr/>
        <a:lstStyle/>
        <a:p>
          <a:r>
            <a:rPr lang="en-GB" dirty="0"/>
            <a:t>Bradford District </a:t>
          </a:r>
          <a:r>
            <a:rPr lang="en-GB" dirty="0" smtClean="0"/>
            <a:t>Care NHS </a:t>
          </a:r>
          <a:r>
            <a:rPr lang="en-GB" dirty="0"/>
            <a:t>Foundation Trust </a:t>
          </a:r>
          <a:endParaRPr lang="en-GB" dirty="0" smtClean="0"/>
        </a:p>
        <a:p>
          <a:r>
            <a:rPr lang="en-GB" dirty="0" smtClean="0"/>
            <a:t>(BDCFT</a:t>
          </a:r>
          <a:r>
            <a:rPr lang="en-GB" dirty="0"/>
            <a:t>)</a:t>
          </a:r>
        </a:p>
      </dgm:t>
    </dgm:pt>
    <dgm:pt modelId="{92BFC236-2DDF-4E5C-B93D-B884043EA391}" type="parTrans" cxnId="{4C6FD522-8C57-468E-BB10-0C2E55D635BB}">
      <dgm:prSet/>
      <dgm:spPr/>
      <dgm:t>
        <a:bodyPr/>
        <a:lstStyle/>
        <a:p>
          <a:endParaRPr lang="en-GB"/>
        </a:p>
      </dgm:t>
    </dgm:pt>
    <dgm:pt modelId="{D4244E5D-1419-4FE4-986D-D60444C204F4}" type="sibTrans" cxnId="{4C6FD522-8C57-468E-BB10-0C2E55D635BB}">
      <dgm:prSet/>
      <dgm:spPr/>
      <dgm:t>
        <a:bodyPr/>
        <a:lstStyle/>
        <a:p>
          <a:endParaRPr lang="en-GB"/>
        </a:p>
      </dgm:t>
    </dgm:pt>
    <dgm:pt modelId="{0170E076-2E28-429C-8333-6D1DDA98A932}">
      <dgm:prSet phldrT="[Text]"/>
      <dgm:spPr/>
      <dgm:t>
        <a:bodyPr/>
        <a:lstStyle/>
        <a:p>
          <a:r>
            <a:rPr lang="en-GB" dirty="0"/>
            <a:t>Bradford Care Alliance CIC (GP)</a:t>
          </a:r>
        </a:p>
      </dgm:t>
    </dgm:pt>
    <dgm:pt modelId="{5D5A78A8-D9B9-48E1-A752-7C7B70082EB8}" type="parTrans" cxnId="{CCFEFFE6-FAD4-435C-9946-56E93E90387F}">
      <dgm:prSet/>
      <dgm:spPr/>
      <dgm:t>
        <a:bodyPr/>
        <a:lstStyle/>
        <a:p>
          <a:endParaRPr lang="en-GB"/>
        </a:p>
      </dgm:t>
    </dgm:pt>
    <dgm:pt modelId="{E4835538-7BE1-4064-B0BE-7554DBA59968}" type="sibTrans" cxnId="{CCFEFFE6-FAD4-435C-9946-56E93E90387F}">
      <dgm:prSet/>
      <dgm:spPr/>
      <dgm:t>
        <a:bodyPr/>
        <a:lstStyle/>
        <a:p>
          <a:endParaRPr lang="en-GB"/>
        </a:p>
      </dgm:t>
    </dgm:pt>
    <dgm:pt modelId="{04F52860-5B9B-4143-AFD1-8C00C54AF6D6}">
      <dgm:prSet phldrT="[Text]"/>
      <dgm:spPr/>
      <dgm:t>
        <a:bodyPr/>
        <a:lstStyle/>
        <a:p>
          <a:r>
            <a:rPr lang="en-GB" dirty="0"/>
            <a:t>City of Bradford Metropolitan District Council (CBMDC)</a:t>
          </a:r>
        </a:p>
      </dgm:t>
    </dgm:pt>
    <dgm:pt modelId="{7DC1F576-A641-4171-A117-E1843540FB78}" type="parTrans" cxnId="{5CFC6001-5E46-4668-B090-69C03DA1228C}">
      <dgm:prSet/>
      <dgm:spPr/>
      <dgm:t>
        <a:bodyPr/>
        <a:lstStyle/>
        <a:p>
          <a:endParaRPr lang="en-GB"/>
        </a:p>
      </dgm:t>
    </dgm:pt>
    <dgm:pt modelId="{2EDB8566-22FD-4CA8-9B70-ECFC862F660B}" type="sibTrans" cxnId="{5CFC6001-5E46-4668-B090-69C03DA1228C}">
      <dgm:prSet/>
      <dgm:spPr/>
      <dgm:t>
        <a:bodyPr/>
        <a:lstStyle/>
        <a:p>
          <a:endParaRPr lang="en-GB"/>
        </a:p>
      </dgm:t>
    </dgm:pt>
    <dgm:pt modelId="{C17A38FC-F397-406A-85FA-20A5523E37F3}">
      <dgm:prSet phldrT="[Text]"/>
      <dgm:spPr/>
      <dgm:t>
        <a:bodyPr/>
        <a:lstStyle/>
        <a:p>
          <a:r>
            <a:rPr lang="en-GB" dirty="0"/>
            <a:t>Bradford VCS </a:t>
          </a:r>
          <a:r>
            <a:rPr lang="en-GB" dirty="0" smtClean="0"/>
            <a:t>Alliance</a:t>
          </a:r>
        </a:p>
        <a:p>
          <a:r>
            <a:rPr lang="en-GB" dirty="0" smtClean="0"/>
            <a:t>(BVCSA)</a:t>
          </a:r>
          <a:endParaRPr lang="en-GB" dirty="0"/>
        </a:p>
      </dgm:t>
    </dgm:pt>
    <dgm:pt modelId="{7379D1E3-4D3F-46DB-BFFD-5D6CC602E6FC}" type="parTrans" cxnId="{9402A05C-57A0-4591-8703-40C74E76AD2C}">
      <dgm:prSet/>
      <dgm:spPr/>
      <dgm:t>
        <a:bodyPr/>
        <a:lstStyle/>
        <a:p>
          <a:endParaRPr lang="en-GB"/>
        </a:p>
      </dgm:t>
    </dgm:pt>
    <dgm:pt modelId="{A44AE333-6E97-4C26-A19F-8EB007A0E9A9}" type="sibTrans" cxnId="{9402A05C-57A0-4591-8703-40C74E76AD2C}">
      <dgm:prSet/>
      <dgm:spPr/>
      <dgm:t>
        <a:bodyPr/>
        <a:lstStyle/>
        <a:p>
          <a:endParaRPr lang="en-GB"/>
        </a:p>
      </dgm:t>
    </dgm:pt>
    <dgm:pt modelId="{9E2E9D1A-02DA-49CE-9332-B72E6DE9B503}" type="pres">
      <dgm:prSet presAssocID="{D017B48D-9D20-4D34-9249-FC4C7DD1FB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F2A1468-4F8A-4C38-847C-2A3ED6D3B66E}" type="pres">
      <dgm:prSet presAssocID="{66FDC78C-BCA9-4C18-9769-58D8DF0DADD8}" presName="vertOne" presStyleCnt="0"/>
      <dgm:spPr/>
    </dgm:pt>
    <dgm:pt modelId="{CBF6D235-A8DA-451B-A141-45910BF5F055}" type="pres">
      <dgm:prSet presAssocID="{66FDC78C-BCA9-4C18-9769-58D8DF0DADD8}" presName="txOn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2BCF9B-E719-41D6-861F-FBAC3B078063}" type="pres">
      <dgm:prSet presAssocID="{66FDC78C-BCA9-4C18-9769-58D8DF0DADD8}" presName="horzOne" presStyleCnt="0"/>
      <dgm:spPr/>
    </dgm:pt>
    <dgm:pt modelId="{33652EC7-4212-4124-A11D-1ACF6FCB9C82}" type="pres">
      <dgm:prSet presAssocID="{C49AB865-501C-4568-8A57-0D3FAC644206}" presName="sibSpaceOne" presStyleCnt="0"/>
      <dgm:spPr/>
    </dgm:pt>
    <dgm:pt modelId="{FD633D64-46C6-44B5-8FFB-543FB47431D7}" type="pres">
      <dgm:prSet presAssocID="{23E0ED6D-CB18-4F8E-83AE-12DD115773C2}" presName="vertOne" presStyleCnt="0"/>
      <dgm:spPr/>
    </dgm:pt>
    <dgm:pt modelId="{B168CB9C-8F1B-439A-8B9B-E2D887B6F806}" type="pres">
      <dgm:prSet presAssocID="{23E0ED6D-CB18-4F8E-83AE-12DD115773C2}" presName="txOn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F212F-BFDC-4AD4-8F67-53702C223007}" type="pres">
      <dgm:prSet presAssocID="{23E0ED6D-CB18-4F8E-83AE-12DD115773C2}" presName="horzOne" presStyleCnt="0"/>
      <dgm:spPr/>
    </dgm:pt>
    <dgm:pt modelId="{728F6FFC-14D0-44C9-8A4C-5AD33105CB06}" type="pres">
      <dgm:prSet presAssocID="{D4244E5D-1419-4FE4-986D-D60444C204F4}" presName="sibSpaceOne" presStyleCnt="0"/>
      <dgm:spPr/>
    </dgm:pt>
    <dgm:pt modelId="{27F1A599-1B68-4D30-8AFB-79B2B4A43A1D}" type="pres">
      <dgm:prSet presAssocID="{0170E076-2E28-429C-8333-6D1DDA98A932}" presName="vertOne" presStyleCnt="0"/>
      <dgm:spPr/>
    </dgm:pt>
    <dgm:pt modelId="{1E0E44E4-0CD1-4F42-9D98-D5E5A49847C2}" type="pres">
      <dgm:prSet presAssocID="{0170E076-2E28-429C-8333-6D1DDA98A932}" presName="txOn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EEC8AD-0B32-4E7E-93E6-28FE5C300E2F}" type="pres">
      <dgm:prSet presAssocID="{0170E076-2E28-429C-8333-6D1DDA98A932}" presName="horzOne" presStyleCnt="0"/>
      <dgm:spPr/>
    </dgm:pt>
    <dgm:pt modelId="{05BB4913-BC07-4219-9012-05C37A9D605D}" type="pres">
      <dgm:prSet presAssocID="{E4835538-7BE1-4064-B0BE-7554DBA59968}" presName="sibSpaceOne" presStyleCnt="0"/>
      <dgm:spPr/>
    </dgm:pt>
    <dgm:pt modelId="{28399068-B2B8-4A33-9763-E13D5CAC215E}" type="pres">
      <dgm:prSet presAssocID="{04F52860-5B9B-4143-AFD1-8C00C54AF6D6}" presName="vertOne" presStyleCnt="0"/>
      <dgm:spPr/>
    </dgm:pt>
    <dgm:pt modelId="{FAE30A4B-6C87-4547-A8BF-8DA5E3EFAD26}" type="pres">
      <dgm:prSet presAssocID="{04F52860-5B9B-4143-AFD1-8C00C54AF6D6}" presName="txOn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499675-997D-4ECC-BF9E-A9A63F211532}" type="pres">
      <dgm:prSet presAssocID="{04F52860-5B9B-4143-AFD1-8C00C54AF6D6}" presName="horzOne" presStyleCnt="0"/>
      <dgm:spPr/>
    </dgm:pt>
    <dgm:pt modelId="{924EABE3-168B-4990-AC62-3E8704F1D0DC}" type="pres">
      <dgm:prSet presAssocID="{2EDB8566-22FD-4CA8-9B70-ECFC862F660B}" presName="sibSpaceOne" presStyleCnt="0"/>
      <dgm:spPr/>
    </dgm:pt>
    <dgm:pt modelId="{54A47AE1-7ABE-450B-9C66-363C1853D23A}" type="pres">
      <dgm:prSet presAssocID="{C17A38FC-F397-406A-85FA-20A5523E37F3}" presName="vertOne" presStyleCnt="0"/>
      <dgm:spPr/>
    </dgm:pt>
    <dgm:pt modelId="{C93BA8E7-74EC-4B70-8045-46614A5E4CAA}" type="pres">
      <dgm:prSet presAssocID="{C17A38FC-F397-406A-85FA-20A5523E37F3}" presName="txOn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7293CA-0CC1-4B26-ADDB-5903B2513180}" type="pres">
      <dgm:prSet presAssocID="{C17A38FC-F397-406A-85FA-20A5523E37F3}" presName="horzOne" presStyleCnt="0"/>
      <dgm:spPr/>
    </dgm:pt>
  </dgm:ptLst>
  <dgm:cxnLst>
    <dgm:cxn modelId="{4C6FD522-8C57-468E-BB10-0C2E55D635BB}" srcId="{D017B48D-9D20-4D34-9249-FC4C7DD1FB08}" destId="{23E0ED6D-CB18-4F8E-83AE-12DD115773C2}" srcOrd="1" destOrd="0" parTransId="{92BFC236-2DDF-4E5C-B93D-B884043EA391}" sibTransId="{D4244E5D-1419-4FE4-986D-D60444C204F4}"/>
    <dgm:cxn modelId="{790C55ED-8716-4813-A59E-A8DAEB7BBD1D}" srcId="{D017B48D-9D20-4D34-9249-FC4C7DD1FB08}" destId="{66FDC78C-BCA9-4C18-9769-58D8DF0DADD8}" srcOrd="0" destOrd="0" parTransId="{58EE0B04-134A-463B-86D0-A31477F0ABE3}" sibTransId="{C49AB865-501C-4568-8A57-0D3FAC644206}"/>
    <dgm:cxn modelId="{CCFEFFE6-FAD4-435C-9946-56E93E90387F}" srcId="{D017B48D-9D20-4D34-9249-FC4C7DD1FB08}" destId="{0170E076-2E28-429C-8333-6D1DDA98A932}" srcOrd="2" destOrd="0" parTransId="{5D5A78A8-D9B9-48E1-A752-7C7B70082EB8}" sibTransId="{E4835538-7BE1-4064-B0BE-7554DBA59968}"/>
    <dgm:cxn modelId="{C115FA22-6E7A-4F0B-8C3B-EA92B92FC32A}" type="presOf" srcId="{04F52860-5B9B-4143-AFD1-8C00C54AF6D6}" destId="{FAE30A4B-6C87-4547-A8BF-8DA5E3EFAD26}" srcOrd="0" destOrd="0" presId="urn:microsoft.com/office/officeart/2005/8/layout/architecture"/>
    <dgm:cxn modelId="{A56CA8C9-F8EF-4310-B166-BEEA5D48779C}" type="presOf" srcId="{D017B48D-9D20-4D34-9249-FC4C7DD1FB08}" destId="{9E2E9D1A-02DA-49CE-9332-B72E6DE9B503}" srcOrd="0" destOrd="0" presId="urn:microsoft.com/office/officeart/2005/8/layout/architecture"/>
    <dgm:cxn modelId="{32B1ABDD-27D4-4094-A381-7986209BC9D3}" type="presOf" srcId="{23E0ED6D-CB18-4F8E-83AE-12DD115773C2}" destId="{B168CB9C-8F1B-439A-8B9B-E2D887B6F806}" srcOrd="0" destOrd="0" presId="urn:microsoft.com/office/officeart/2005/8/layout/architecture"/>
    <dgm:cxn modelId="{9402A05C-57A0-4591-8703-40C74E76AD2C}" srcId="{D017B48D-9D20-4D34-9249-FC4C7DD1FB08}" destId="{C17A38FC-F397-406A-85FA-20A5523E37F3}" srcOrd="4" destOrd="0" parTransId="{7379D1E3-4D3F-46DB-BFFD-5D6CC602E6FC}" sibTransId="{A44AE333-6E97-4C26-A19F-8EB007A0E9A9}"/>
    <dgm:cxn modelId="{C8820FB5-E753-4BA5-9367-13BA16FEB4D6}" type="presOf" srcId="{0170E076-2E28-429C-8333-6D1DDA98A932}" destId="{1E0E44E4-0CD1-4F42-9D98-D5E5A49847C2}" srcOrd="0" destOrd="0" presId="urn:microsoft.com/office/officeart/2005/8/layout/architecture"/>
    <dgm:cxn modelId="{CE46C33E-7995-46D7-ABCD-E455B59ABEFB}" type="presOf" srcId="{66FDC78C-BCA9-4C18-9769-58D8DF0DADD8}" destId="{CBF6D235-A8DA-451B-A141-45910BF5F055}" srcOrd="0" destOrd="0" presId="urn:microsoft.com/office/officeart/2005/8/layout/architecture"/>
    <dgm:cxn modelId="{F8DA0276-E335-49F6-8F14-9B5DF0E8872E}" type="presOf" srcId="{C17A38FC-F397-406A-85FA-20A5523E37F3}" destId="{C93BA8E7-74EC-4B70-8045-46614A5E4CAA}" srcOrd="0" destOrd="0" presId="urn:microsoft.com/office/officeart/2005/8/layout/architecture"/>
    <dgm:cxn modelId="{5CFC6001-5E46-4668-B090-69C03DA1228C}" srcId="{D017B48D-9D20-4D34-9249-FC4C7DD1FB08}" destId="{04F52860-5B9B-4143-AFD1-8C00C54AF6D6}" srcOrd="3" destOrd="0" parTransId="{7DC1F576-A641-4171-A117-E1843540FB78}" sibTransId="{2EDB8566-22FD-4CA8-9B70-ECFC862F660B}"/>
    <dgm:cxn modelId="{4E6C9454-CEE6-4E1F-B7A7-DAF4672415D7}" type="presParOf" srcId="{9E2E9D1A-02DA-49CE-9332-B72E6DE9B503}" destId="{DF2A1468-4F8A-4C38-847C-2A3ED6D3B66E}" srcOrd="0" destOrd="0" presId="urn:microsoft.com/office/officeart/2005/8/layout/architecture"/>
    <dgm:cxn modelId="{DF29B9FA-BE38-48B3-934E-D109E579AED4}" type="presParOf" srcId="{DF2A1468-4F8A-4C38-847C-2A3ED6D3B66E}" destId="{CBF6D235-A8DA-451B-A141-45910BF5F055}" srcOrd="0" destOrd="0" presId="urn:microsoft.com/office/officeart/2005/8/layout/architecture"/>
    <dgm:cxn modelId="{66F14EE0-F7F7-4D7C-87D1-40C2C85BCEDB}" type="presParOf" srcId="{DF2A1468-4F8A-4C38-847C-2A3ED6D3B66E}" destId="{222BCF9B-E719-41D6-861F-FBAC3B078063}" srcOrd="1" destOrd="0" presId="urn:microsoft.com/office/officeart/2005/8/layout/architecture"/>
    <dgm:cxn modelId="{279D8E46-FA6F-4DE5-A8BE-FAFD71FD0792}" type="presParOf" srcId="{9E2E9D1A-02DA-49CE-9332-B72E6DE9B503}" destId="{33652EC7-4212-4124-A11D-1ACF6FCB9C82}" srcOrd="1" destOrd="0" presId="urn:microsoft.com/office/officeart/2005/8/layout/architecture"/>
    <dgm:cxn modelId="{022C6B50-8889-40AC-A522-7648794BC076}" type="presParOf" srcId="{9E2E9D1A-02DA-49CE-9332-B72E6DE9B503}" destId="{FD633D64-46C6-44B5-8FFB-543FB47431D7}" srcOrd="2" destOrd="0" presId="urn:microsoft.com/office/officeart/2005/8/layout/architecture"/>
    <dgm:cxn modelId="{D397D461-16E0-4165-AEAB-0A64787C908B}" type="presParOf" srcId="{FD633D64-46C6-44B5-8FFB-543FB47431D7}" destId="{B168CB9C-8F1B-439A-8B9B-E2D887B6F806}" srcOrd="0" destOrd="0" presId="urn:microsoft.com/office/officeart/2005/8/layout/architecture"/>
    <dgm:cxn modelId="{EB498983-E9CF-4C98-B9E1-6975E42E8CC2}" type="presParOf" srcId="{FD633D64-46C6-44B5-8FFB-543FB47431D7}" destId="{64CF212F-BFDC-4AD4-8F67-53702C223007}" srcOrd="1" destOrd="0" presId="urn:microsoft.com/office/officeart/2005/8/layout/architecture"/>
    <dgm:cxn modelId="{9252869F-B992-407F-BA67-5BDC8A74E6F2}" type="presParOf" srcId="{9E2E9D1A-02DA-49CE-9332-B72E6DE9B503}" destId="{728F6FFC-14D0-44C9-8A4C-5AD33105CB06}" srcOrd="3" destOrd="0" presId="urn:microsoft.com/office/officeart/2005/8/layout/architecture"/>
    <dgm:cxn modelId="{A3CBC7E0-5C07-4C8A-A000-2A90F0E3FBF1}" type="presParOf" srcId="{9E2E9D1A-02DA-49CE-9332-B72E6DE9B503}" destId="{27F1A599-1B68-4D30-8AFB-79B2B4A43A1D}" srcOrd="4" destOrd="0" presId="urn:microsoft.com/office/officeart/2005/8/layout/architecture"/>
    <dgm:cxn modelId="{4EDA99FA-137F-4DF7-8889-6C286EBF07D6}" type="presParOf" srcId="{27F1A599-1B68-4D30-8AFB-79B2B4A43A1D}" destId="{1E0E44E4-0CD1-4F42-9D98-D5E5A49847C2}" srcOrd="0" destOrd="0" presId="urn:microsoft.com/office/officeart/2005/8/layout/architecture"/>
    <dgm:cxn modelId="{39476222-88B3-4766-A650-0D1D0A02A450}" type="presParOf" srcId="{27F1A599-1B68-4D30-8AFB-79B2B4A43A1D}" destId="{3AEEC8AD-0B32-4E7E-93E6-28FE5C300E2F}" srcOrd="1" destOrd="0" presId="urn:microsoft.com/office/officeart/2005/8/layout/architecture"/>
    <dgm:cxn modelId="{C2FF791D-6D94-45A7-A165-473BA57FE669}" type="presParOf" srcId="{9E2E9D1A-02DA-49CE-9332-B72E6DE9B503}" destId="{05BB4913-BC07-4219-9012-05C37A9D605D}" srcOrd="5" destOrd="0" presId="urn:microsoft.com/office/officeart/2005/8/layout/architecture"/>
    <dgm:cxn modelId="{0C714CC9-C5F3-4BC5-91ED-5CC858E38740}" type="presParOf" srcId="{9E2E9D1A-02DA-49CE-9332-B72E6DE9B503}" destId="{28399068-B2B8-4A33-9763-E13D5CAC215E}" srcOrd="6" destOrd="0" presId="urn:microsoft.com/office/officeart/2005/8/layout/architecture"/>
    <dgm:cxn modelId="{D48DC31D-ED33-4A39-A4BF-C77C8B1B7AC3}" type="presParOf" srcId="{28399068-B2B8-4A33-9763-E13D5CAC215E}" destId="{FAE30A4B-6C87-4547-A8BF-8DA5E3EFAD26}" srcOrd="0" destOrd="0" presId="urn:microsoft.com/office/officeart/2005/8/layout/architecture"/>
    <dgm:cxn modelId="{CC823CAA-8D79-439F-8FC2-ED2DA4A73DB2}" type="presParOf" srcId="{28399068-B2B8-4A33-9763-E13D5CAC215E}" destId="{DD499675-997D-4ECC-BF9E-A9A63F211532}" srcOrd="1" destOrd="0" presId="urn:microsoft.com/office/officeart/2005/8/layout/architecture"/>
    <dgm:cxn modelId="{D6C269FF-8D8A-4405-9BD0-FD0A59A4ABC7}" type="presParOf" srcId="{9E2E9D1A-02DA-49CE-9332-B72E6DE9B503}" destId="{924EABE3-168B-4990-AC62-3E8704F1D0DC}" srcOrd="7" destOrd="0" presId="urn:microsoft.com/office/officeart/2005/8/layout/architecture"/>
    <dgm:cxn modelId="{B1EC3B0F-1B0E-4D71-AD2F-EECB905F9CCB}" type="presParOf" srcId="{9E2E9D1A-02DA-49CE-9332-B72E6DE9B503}" destId="{54A47AE1-7ABE-450B-9C66-363C1853D23A}" srcOrd="8" destOrd="0" presId="urn:microsoft.com/office/officeart/2005/8/layout/architecture"/>
    <dgm:cxn modelId="{B2C34C8A-665A-4C0E-97DF-3DF0BD6A4533}" type="presParOf" srcId="{54A47AE1-7ABE-450B-9C66-363C1853D23A}" destId="{C93BA8E7-74EC-4B70-8045-46614A5E4CAA}" srcOrd="0" destOrd="0" presId="urn:microsoft.com/office/officeart/2005/8/layout/architecture"/>
    <dgm:cxn modelId="{21712EDB-7C27-403A-8926-CF400E4DCAE8}" type="presParOf" srcId="{54A47AE1-7ABE-450B-9C66-363C1853D23A}" destId="{D77293CA-0CC1-4B26-ADDB-5903B2513180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17B48D-9D20-4D34-9249-FC4C7DD1FB08}" type="doc">
      <dgm:prSet loTypeId="urn:microsoft.com/office/officeart/2005/8/layout/architecture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FDC78C-BCA9-4C18-9769-58D8DF0DADD8}">
      <dgm:prSet phldrT="[Text]" custT="1"/>
      <dgm:spPr/>
      <dgm:t>
        <a:bodyPr/>
        <a:lstStyle/>
        <a:p>
          <a:r>
            <a: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Airedale NHS Foundation Trust</a:t>
          </a:r>
        </a:p>
      </dgm:t>
    </dgm:pt>
    <dgm:pt modelId="{58EE0B04-134A-463B-86D0-A31477F0ABE3}" type="parTrans" cxnId="{790C55ED-8716-4813-A59E-A8DAEB7BBD1D}">
      <dgm:prSet/>
      <dgm:spPr/>
      <dgm:t>
        <a:bodyPr/>
        <a:lstStyle/>
        <a:p>
          <a:endParaRPr lang="en-GB"/>
        </a:p>
      </dgm:t>
    </dgm:pt>
    <dgm:pt modelId="{C49AB865-501C-4568-8A57-0D3FAC644206}" type="sibTrans" cxnId="{790C55ED-8716-4813-A59E-A8DAEB7BBD1D}">
      <dgm:prSet/>
      <dgm:spPr/>
      <dgm:t>
        <a:bodyPr/>
        <a:lstStyle/>
        <a:p>
          <a:endParaRPr lang="en-GB"/>
        </a:p>
      </dgm:t>
    </dgm:pt>
    <dgm:pt modelId="{23E0ED6D-CB18-4F8E-83AE-12DD115773C2}">
      <dgm:prSet phldrT="[Text]" custT="1"/>
      <dgm:spPr/>
      <dgm:t>
        <a:bodyPr/>
        <a:lstStyle/>
        <a:p>
          <a:r>
            <a:rPr lang="en-GB" sz="2000" dirty="0" smtClean="0"/>
            <a:t>Bradford District Care NHS Foundation Trust </a:t>
          </a:r>
        </a:p>
        <a:p>
          <a:r>
            <a:rPr lang="en-GB" sz="2000" dirty="0" smtClean="0"/>
            <a:t>(BDCFT</a:t>
          </a:r>
          <a:r>
            <a: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en-GB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BFC236-2DDF-4E5C-B93D-B884043EA391}" type="parTrans" cxnId="{4C6FD522-8C57-468E-BB10-0C2E55D635BB}">
      <dgm:prSet/>
      <dgm:spPr/>
      <dgm:t>
        <a:bodyPr/>
        <a:lstStyle/>
        <a:p>
          <a:endParaRPr lang="en-GB"/>
        </a:p>
      </dgm:t>
    </dgm:pt>
    <dgm:pt modelId="{D4244E5D-1419-4FE4-986D-D60444C204F4}" type="sibTrans" cxnId="{4C6FD522-8C57-468E-BB10-0C2E55D635BB}">
      <dgm:prSet/>
      <dgm:spPr/>
      <dgm:t>
        <a:bodyPr/>
        <a:lstStyle/>
        <a:p>
          <a:endParaRPr lang="en-GB"/>
        </a:p>
      </dgm:t>
    </dgm:pt>
    <dgm:pt modelId="{0170E076-2E28-429C-8333-6D1DDA98A932}">
      <dgm:prSet phldrT="[Text]" custT="1"/>
      <dgm:spPr/>
      <dgm:t>
        <a:bodyPr/>
        <a:lstStyle/>
        <a:p>
          <a:r>
            <a:rPr lang="en-GB" sz="20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Yordale</a:t>
          </a:r>
          <a:r>
            <a: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GP Federation</a:t>
          </a:r>
        </a:p>
      </dgm:t>
    </dgm:pt>
    <dgm:pt modelId="{5D5A78A8-D9B9-48E1-A752-7C7B70082EB8}" type="parTrans" cxnId="{CCFEFFE6-FAD4-435C-9946-56E93E90387F}">
      <dgm:prSet/>
      <dgm:spPr/>
      <dgm:t>
        <a:bodyPr/>
        <a:lstStyle/>
        <a:p>
          <a:endParaRPr lang="en-GB"/>
        </a:p>
      </dgm:t>
    </dgm:pt>
    <dgm:pt modelId="{E4835538-7BE1-4064-B0BE-7554DBA59968}" type="sibTrans" cxnId="{CCFEFFE6-FAD4-435C-9946-56E93E90387F}">
      <dgm:prSet/>
      <dgm:spPr/>
      <dgm:t>
        <a:bodyPr/>
        <a:lstStyle/>
        <a:p>
          <a:endParaRPr lang="en-GB"/>
        </a:p>
      </dgm:t>
    </dgm:pt>
    <dgm:pt modelId="{04F52860-5B9B-4143-AFD1-8C00C54AF6D6}">
      <dgm:prSet phldrT="[Text]" custT="1"/>
      <dgm:spPr/>
      <dgm:t>
        <a:bodyPr/>
        <a:lstStyle/>
        <a:p>
          <a:r>
            <a: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City of Bradford Metropolitan District Council (CBMDC)</a:t>
          </a:r>
        </a:p>
      </dgm:t>
    </dgm:pt>
    <dgm:pt modelId="{7DC1F576-A641-4171-A117-E1843540FB78}" type="parTrans" cxnId="{5CFC6001-5E46-4668-B090-69C03DA1228C}">
      <dgm:prSet/>
      <dgm:spPr/>
      <dgm:t>
        <a:bodyPr/>
        <a:lstStyle/>
        <a:p>
          <a:endParaRPr lang="en-GB"/>
        </a:p>
      </dgm:t>
    </dgm:pt>
    <dgm:pt modelId="{2EDB8566-22FD-4CA8-9B70-ECFC862F660B}" type="sibTrans" cxnId="{5CFC6001-5E46-4668-B090-69C03DA1228C}">
      <dgm:prSet/>
      <dgm:spPr/>
      <dgm:t>
        <a:bodyPr/>
        <a:lstStyle/>
        <a:p>
          <a:endParaRPr lang="en-GB"/>
        </a:p>
      </dgm:t>
    </dgm:pt>
    <dgm:pt modelId="{C17A38FC-F397-406A-85FA-20A5523E37F3}">
      <dgm:prSet phldrT="[Text]" custT="1"/>
      <dgm:spPr/>
      <dgm:t>
        <a:bodyPr/>
        <a:lstStyle/>
        <a:p>
          <a:r>
            <a: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North Yorkshire County Council</a:t>
          </a:r>
        </a:p>
      </dgm:t>
    </dgm:pt>
    <dgm:pt modelId="{7379D1E3-4D3F-46DB-BFFD-5D6CC602E6FC}" type="parTrans" cxnId="{9402A05C-57A0-4591-8703-40C74E76AD2C}">
      <dgm:prSet/>
      <dgm:spPr/>
      <dgm:t>
        <a:bodyPr/>
        <a:lstStyle/>
        <a:p>
          <a:endParaRPr lang="en-GB"/>
        </a:p>
      </dgm:t>
    </dgm:pt>
    <dgm:pt modelId="{A44AE333-6E97-4C26-A19F-8EB007A0E9A9}" type="sibTrans" cxnId="{9402A05C-57A0-4591-8703-40C74E76AD2C}">
      <dgm:prSet/>
      <dgm:spPr/>
      <dgm:t>
        <a:bodyPr/>
        <a:lstStyle/>
        <a:p>
          <a:endParaRPr lang="en-GB"/>
        </a:p>
      </dgm:t>
    </dgm:pt>
    <dgm:pt modelId="{12B788F3-0CB1-47B2-A51B-2121F08CFBB0}">
      <dgm:prSet custT="1"/>
      <dgm:spPr/>
      <dgm:t>
        <a:bodyPr/>
        <a:lstStyle/>
        <a:p>
          <a:r>
            <a: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Bradford VCS </a:t>
          </a:r>
          <a:r>
            <a: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Alliance</a:t>
          </a:r>
        </a:p>
        <a:p>
          <a:r>
            <a: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(BVCSA)</a:t>
          </a:r>
          <a:endParaRPr lang="en-GB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5CDABBA-B0EC-4BE2-8DC4-B0A1CE7459A3}" type="parTrans" cxnId="{4C5FEF2E-F28E-484C-838A-727370B64DFC}">
      <dgm:prSet/>
      <dgm:spPr/>
      <dgm:t>
        <a:bodyPr/>
        <a:lstStyle/>
        <a:p>
          <a:endParaRPr lang="en-GB"/>
        </a:p>
      </dgm:t>
    </dgm:pt>
    <dgm:pt modelId="{2AD28383-A6D7-411A-AE33-FDD60634BE9B}" type="sibTrans" cxnId="{4C5FEF2E-F28E-484C-838A-727370B64DFC}">
      <dgm:prSet/>
      <dgm:spPr/>
      <dgm:t>
        <a:bodyPr/>
        <a:lstStyle/>
        <a:p>
          <a:endParaRPr lang="en-GB"/>
        </a:p>
      </dgm:t>
    </dgm:pt>
    <dgm:pt modelId="{9E2E9D1A-02DA-49CE-9332-B72E6DE9B503}" type="pres">
      <dgm:prSet presAssocID="{D017B48D-9D20-4D34-9249-FC4C7DD1FB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F2A1468-4F8A-4C38-847C-2A3ED6D3B66E}" type="pres">
      <dgm:prSet presAssocID="{66FDC78C-BCA9-4C18-9769-58D8DF0DADD8}" presName="vertOne" presStyleCnt="0"/>
      <dgm:spPr/>
    </dgm:pt>
    <dgm:pt modelId="{CBF6D235-A8DA-451B-A141-45910BF5F055}" type="pres">
      <dgm:prSet presAssocID="{66FDC78C-BCA9-4C18-9769-58D8DF0DADD8}" presName="txOne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2BCF9B-E719-41D6-861F-FBAC3B078063}" type="pres">
      <dgm:prSet presAssocID="{66FDC78C-BCA9-4C18-9769-58D8DF0DADD8}" presName="horzOne" presStyleCnt="0"/>
      <dgm:spPr/>
    </dgm:pt>
    <dgm:pt modelId="{33652EC7-4212-4124-A11D-1ACF6FCB9C82}" type="pres">
      <dgm:prSet presAssocID="{C49AB865-501C-4568-8A57-0D3FAC644206}" presName="sibSpaceOne" presStyleCnt="0"/>
      <dgm:spPr/>
    </dgm:pt>
    <dgm:pt modelId="{FD633D64-46C6-44B5-8FFB-543FB47431D7}" type="pres">
      <dgm:prSet presAssocID="{23E0ED6D-CB18-4F8E-83AE-12DD115773C2}" presName="vertOne" presStyleCnt="0"/>
      <dgm:spPr/>
    </dgm:pt>
    <dgm:pt modelId="{B168CB9C-8F1B-439A-8B9B-E2D887B6F806}" type="pres">
      <dgm:prSet presAssocID="{23E0ED6D-CB18-4F8E-83AE-12DD115773C2}" presName="txOne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F212F-BFDC-4AD4-8F67-53702C223007}" type="pres">
      <dgm:prSet presAssocID="{23E0ED6D-CB18-4F8E-83AE-12DD115773C2}" presName="horzOne" presStyleCnt="0"/>
      <dgm:spPr/>
    </dgm:pt>
    <dgm:pt modelId="{728F6FFC-14D0-44C9-8A4C-5AD33105CB06}" type="pres">
      <dgm:prSet presAssocID="{D4244E5D-1419-4FE4-986D-D60444C204F4}" presName="sibSpaceOne" presStyleCnt="0"/>
      <dgm:spPr/>
    </dgm:pt>
    <dgm:pt modelId="{27F1A599-1B68-4D30-8AFB-79B2B4A43A1D}" type="pres">
      <dgm:prSet presAssocID="{0170E076-2E28-429C-8333-6D1DDA98A932}" presName="vertOne" presStyleCnt="0"/>
      <dgm:spPr/>
    </dgm:pt>
    <dgm:pt modelId="{1E0E44E4-0CD1-4F42-9D98-D5E5A49847C2}" type="pres">
      <dgm:prSet presAssocID="{0170E076-2E28-429C-8333-6D1DDA98A932}" presName="txOne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EEC8AD-0B32-4E7E-93E6-28FE5C300E2F}" type="pres">
      <dgm:prSet presAssocID="{0170E076-2E28-429C-8333-6D1DDA98A932}" presName="horzOne" presStyleCnt="0"/>
      <dgm:spPr/>
    </dgm:pt>
    <dgm:pt modelId="{05BB4913-BC07-4219-9012-05C37A9D605D}" type="pres">
      <dgm:prSet presAssocID="{E4835538-7BE1-4064-B0BE-7554DBA59968}" presName="sibSpaceOne" presStyleCnt="0"/>
      <dgm:spPr/>
    </dgm:pt>
    <dgm:pt modelId="{28399068-B2B8-4A33-9763-E13D5CAC215E}" type="pres">
      <dgm:prSet presAssocID="{04F52860-5B9B-4143-AFD1-8C00C54AF6D6}" presName="vertOne" presStyleCnt="0"/>
      <dgm:spPr/>
    </dgm:pt>
    <dgm:pt modelId="{FAE30A4B-6C87-4547-A8BF-8DA5E3EFAD26}" type="pres">
      <dgm:prSet presAssocID="{04F52860-5B9B-4143-AFD1-8C00C54AF6D6}" presName="txOne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499675-997D-4ECC-BF9E-A9A63F211532}" type="pres">
      <dgm:prSet presAssocID="{04F52860-5B9B-4143-AFD1-8C00C54AF6D6}" presName="horzOne" presStyleCnt="0"/>
      <dgm:spPr/>
    </dgm:pt>
    <dgm:pt modelId="{924EABE3-168B-4990-AC62-3E8704F1D0DC}" type="pres">
      <dgm:prSet presAssocID="{2EDB8566-22FD-4CA8-9B70-ECFC862F660B}" presName="sibSpaceOne" presStyleCnt="0"/>
      <dgm:spPr/>
    </dgm:pt>
    <dgm:pt modelId="{54A47AE1-7ABE-450B-9C66-363C1853D23A}" type="pres">
      <dgm:prSet presAssocID="{C17A38FC-F397-406A-85FA-20A5523E37F3}" presName="vertOne" presStyleCnt="0"/>
      <dgm:spPr/>
    </dgm:pt>
    <dgm:pt modelId="{C93BA8E7-74EC-4B70-8045-46614A5E4CAA}" type="pres">
      <dgm:prSet presAssocID="{C17A38FC-F397-406A-85FA-20A5523E37F3}" presName="txOne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7293CA-0CC1-4B26-ADDB-5903B2513180}" type="pres">
      <dgm:prSet presAssocID="{C17A38FC-F397-406A-85FA-20A5523E37F3}" presName="horzOne" presStyleCnt="0"/>
      <dgm:spPr/>
    </dgm:pt>
    <dgm:pt modelId="{FFC84C60-06B1-49C5-A000-5C891DB66AC0}" type="pres">
      <dgm:prSet presAssocID="{A44AE333-6E97-4C26-A19F-8EB007A0E9A9}" presName="sibSpaceOne" presStyleCnt="0"/>
      <dgm:spPr/>
    </dgm:pt>
    <dgm:pt modelId="{6503FD8D-AC48-4034-AC2C-1987F154EDBC}" type="pres">
      <dgm:prSet presAssocID="{12B788F3-0CB1-47B2-A51B-2121F08CFBB0}" presName="vertOne" presStyleCnt="0"/>
      <dgm:spPr/>
    </dgm:pt>
    <dgm:pt modelId="{D5CE37FD-62F1-4DD3-955A-6047BE4B2CA2}" type="pres">
      <dgm:prSet presAssocID="{12B788F3-0CB1-47B2-A51B-2121F08CFBB0}" presName="txOne" presStyleLbl="node0" presStyleIdx="5" presStyleCnt="6" custLinFactNeighborX="475" custLinFactNeighborY="-293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24484D-2B66-4A93-810C-08BEF09BDBE3}" type="pres">
      <dgm:prSet presAssocID="{12B788F3-0CB1-47B2-A51B-2121F08CFBB0}" presName="horzOne" presStyleCnt="0"/>
      <dgm:spPr/>
    </dgm:pt>
  </dgm:ptLst>
  <dgm:cxnLst>
    <dgm:cxn modelId="{4C6FD522-8C57-468E-BB10-0C2E55D635BB}" srcId="{D017B48D-9D20-4D34-9249-FC4C7DD1FB08}" destId="{23E0ED6D-CB18-4F8E-83AE-12DD115773C2}" srcOrd="1" destOrd="0" parTransId="{92BFC236-2DDF-4E5C-B93D-B884043EA391}" sibTransId="{D4244E5D-1419-4FE4-986D-D60444C204F4}"/>
    <dgm:cxn modelId="{38572532-8A05-4A2F-95F8-AE1150E71094}" type="presOf" srcId="{C17A38FC-F397-406A-85FA-20A5523E37F3}" destId="{C93BA8E7-74EC-4B70-8045-46614A5E4CAA}" srcOrd="0" destOrd="0" presId="urn:microsoft.com/office/officeart/2005/8/layout/architecture"/>
    <dgm:cxn modelId="{790C55ED-8716-4813-A59E-A8DAEB7BBD1D}" srcId="{D017B48D-9D20-4D34-9249-FC4C7DD1FB08}" destId="{66FDC78C-BCA9-4C18-9769-58D8DF0DADD8}" srcOrd="0" destOrd="0" parTransId="{58EE0B04-134A-463B-86D0-A31477F0ABE3}" sibTransId="{C49AB865-501C-4568-8A57-0D3FAC644206}"/>
    <dgm:cxn modelId="{CCFEFFE6-FAD4-435C-9946-56E93E90387F}" srcId="{D017B48D-9D20-4D34-9249-FC4C7DD1FB08}" destId="{0170E076-2E28-429C-8333-6D1DDA98A932}" srcOrd="2" destOrd="0" parTransId="{5D5A78A8-D9B9-48E1-A752-7C7B70082EB8}" sibTransId="{E4835538-7BE1-4064-B0BE-7554DBA59968}"/>
    <dgm:cxn modelId="{E6879490-EE4A-4FD1-98B4-AC2461FDEF10}" type="presOf" srcId="{66FDC78C-BCA9-4C18-9769-58D8DF0DADD8}" destId="{CBF6D235-A8DA-451B-A141-45910BF5F055}" srcOrd="0" destOrd="0" presId="urn:microsoft.com/office/officeart/2005/8/layout/architecture"/>
    <dgm:cxn modelId="{9402A05C-57A0-4591-8703-40C74E76AD2C}" srcId="{D017B48D-9D20-4D34-9249-FC4C7DD1FB08}" destId="{C17A38FC-F397-406A-85FA-20A5523E37F3}" srcOrd="4" destOrd="0" parTransId="{7379D1E3-4D3F-46DB-BFFD-5D6CC602E6FC}" sibTransId="{A44AE333-6E97-4C26-A19F-8EB007A0E9A9}"/>
    <dgm:cxn modelId="{C64D5A37-A401-40D5-BE64-947236AE0879}" type="presOf" srcId="{D017B48D-9D20-4D34-9249-FC4C7DD1FB08}" destId="{9E2E9D1A-02DA-49CE-9332-B72E6DE9B503}" srcOrd="0" destOrd="0" presId="urn:microsoft.com/office/officeart/2005/8/layout/architecture"/>
    <dgm:cxn modelId="{48A24B0D-70D4-4BA2-9E6A-7AC8F593B308}" type="presOf" srcId="{23E0ED6D-CB18-4F8E-83AE-12DD115773C2}" destId="{B168CB9C-8F1B-439A-8B9B-E2D887B6F806}" srcOrd="0" destOrd="0" presId="urn:microsoft.com/office/officeart/2005/8/layout/architecture"/>
    <dgm:cxn modelId="{4C5FEF2E-F28E-484C-838A-727370B64DFC}" srcId="{D017B48D-9D20-4D34-9249-FC4C7DD1FB08}" destId="{12B788F3-0CB1-47B2-A51B-2121F08CFBB0}" srcOrd="5" destOrd="0" parTransId="{75CDABBA-B0EC-4BE2-8DC4-B0A1CE7459A3}" sibTransId="{2AD28383-A6D7-411A-AE33-FDD60634BE9B}"/>
    <dgm:cxn modelId="{C68B0B5A-8075-43A8-B0A0-52C610315C4F}" type="presOf" srcId="{04F52860-5B9B-4143-AFD1-8C00C54AF6D6}" destId="{FAE30A4B-6C87-4547-A8BF-8DA5E3EFAD26}" srcOrd="0" destOrd="0" presId="urn:microsoft.com/office/officeart/2005/8/layout/architecture"/>
    <dgm:cxn modelId="{9588C85B-3EF3-4260-B3C5-4E889528ECD3}" type="presOf" srcId="{12B788F3-0CB1-47B2-A51B-2121F08CFBB0}" destId="{D5CE37FD-62F1-4DD3-955A-6047BE4B2CA2}" srcOrd="0" destOrd="0" presId="urn:microsoft.com/office/officeart/2005/8/layout/architecture"/>
    <dgm:cxn modelId="{84BAA3F2-6247-4ED5-A191-80F340623236}" type="presOf" srcId="{0170E076-2E28-429C-8333-6D1DDA98A932}" destId="{1E0E44E4-0CD1-4F42-9D98-D5E5A49847C2}" srcOrd="0" destOrd="0" presId="urn:microsoft.com/office/officeart/2005/8/layout/architecture"/>
    <dgm:cxn modelId="{5CFC6001-5E46-4668-B090-69C03DA1228C}" srcId="{D017B48D-9D20-4D34-9249-FC4C7DD1FB08}" destId="{04F52860-5B9B-4143-AFD1-8C00C54AF6D6}" srcOrd="3" destOrd="0" parTransId="{7DC1F576-A641-4171-A117-E1843540FB78}" sibTransId="{2EDB8566-22FD-4CA8-9B70-ECFC862F660B}"/>
    <dgm:cxn modelId="{205B120F-72A4-4A29-B81F-4A3AEAD06FBA}" type="presParOf" srcId="{9E2E9D1A-02DA-49CE-9332-B72E6DE9B503}" destId="{DF2A1468-4F8A-4C38-847C-2A3ED6D3B66E}" srcOrd="0" destOrd="0" presId="urn:microsoft.com/office/officeart/2005/8/layout/architecture"/>
    <dgm:cxn modelId="{993204F2-BF35-404F-B855-47D3218EB509}" type="presParOf" srcId="{DF2A1468-4F8A-4C38-847C-2A3ED6D3B66E}" destId="{CBF6D235-A8DA-451B-A141-45910BF5F055}" srcOrd="0" destOrd="0" presId="urn:microsoft.com/office/officeart/2005/8/layout/architecture"/>
    <dgm:cxn modelId="{A1E3C254-1446-4921-92FE-0526FFF17E2C}" type="presParOf" srcId="{DF2A1468-4F8A-4C38-847C-2A3ED6D3B66E}" destId="{222BCF9B-E719-41D6-861F-FBAC3B078063}" srcOrd="1" destOrd="0" presId="urn:microsoft.com/office/officeart/2005/8/layout/architecture"/>
    <dgm:cxn modelId="{F75AE0E5-8233-4FC0-BA17-CC69C9C5A93B}" type="presParOf" srcId="{9E2E9D1A-02DA-49CE-9332-B72E6DE9B503}" destId="{33652EC7-4212-4124-A11D-1ACF6FCB9C82}" srcOrd="1" destOrd="0" presId="urn:microsoft.com/office/officeart/2005/8/layout/architecture"/>
    <dgm:cxn modelId="{B581E730-E091-42B3-BFCC-D1BEA4E3DE0C}" type="presParOf" srcId="{9E2E9D1A-02DA-49CE-9332-B72E6DE9B503}" destId="{FD633D64-46C6-44B5-8FFB-543FB47431D7}" srcOrd="2" destOrd="0" presId="urn:microsoft.com/office/officeart/2005/8/layout/architecture"/>
    <dgm:cxn modelId="{B071AD90-E01C-42B9-8A04-333874F7801F}" type="presParOf" srcId="{FD633D64-46C6-44B5-8FFB-543FB47431D7}" destId="{B168CB9C-8F1B-439A-8B9B-E2D887B6F806}" srcOrd="0" destOrd="0" presId="urn:microsoft.com/office/officeart/2005/8/layout/architecture"/>
    <dgm:cxn modelId="{E982D41E-2086-4A73-8561-42410F84AE8A}" type="presParOf" srcId="{FD633D64-46C6-44B5-8FFB-543FB47431D7}" destId="{64CF212F-BFDC-4AD4-8F67-53702C223007}" srcOrd="1" destOrd="0" presId="urn:microsoft.com/office/officeart/2005/8/layout/architecture"/>
    <dgm:cxn modelId="{6200FC06-B0EC-4621-A49E-92465181F0E3}" type="presParOf" srcId="{9E2E9D1A-02DA-49CE-9332-B72E6DE9B503}" destId="{728F6FFC-14D0-44C9-8A4C-5AD33105CB06}" srcOrd="3" destOrd="0" presId="urn:microsoft.com/office/officeart/2005/8/layout/architecture"/>
    <dgm:cxn modelId="{6B21D48C-2FC2-40F3-9FE0-2C1498CB00B2}" type="presParOf" srcId="{9E2E9D1A-02DA-49CE-9332-B72E6DE9B503}" destId="{27F1A599-1B68-4D30-8AFB-79B2B4A43A1D}" srcOrd="4" destOrd="0" presId="urn:microsoft.com/office/officeart/2005/8/layout/architecture"/>
    <dgm:cxn modelId="{3C2A3228-78AE-4C50-A398-FFDEBA356AB9}" type="presParOf" srcId="{27F1A599-1B68-4D30-8AFB-79B2B4A43A1D}" destId="{1E0E44E4-0CD1-4F42-9D98-D5E5A49847C2}" srcOrd="0" destOrd="0" presId="urn:microsoft.com/office/officeart/2005/8/layout/architecture"/>
    <dgm:cxn modelId="{021D4072-197F-4B5F-8E97-406CADFD3963}" type="presParOf" srcId="{27F1A599-1B68-4D30-8AFB-79B2B4A43A1D}" destId="{3AEEC8AD-0B32-4E7E-93E6-28FE5C300E2F}" srcOrd="1" destOrd="0" presId="urn:microsoft.com/office/officeart/2005/8/layout/architecture"/>
    <dgm:cxn modelId="{4D7D6827-1275-4891-A940-9334D984E322}" type="presParOf" srcId="{9E2E9D1A-02DA-49CE-9332-B72E6DE9B503}" destId="{05BB4913-BC07-4219-9012-05C37A9D605D}" srcOrd="5" destOrd="0" presId="urn:microsoft.com/office/officeart/2005/8/layout/architecture"/>
    <dgm:cxn modelId="{0E59A768-068D-4CD5-A5F9-69C50850C209}" type="presParOf" srcId="{9E2E9D1A-02DA-49CE-9332-B72E6DE9B503}" destId="{28399068-B2B8-4A33-9763-E13D5CAC215E}" srcOrd="6" destOrd="0" presId="urn:microsoft.com/office/officeart/2005/8/layout/architecture"/>
    <dgm:cxn modelId="{3A0685D6-3666-4E96-8D39-87F36747DD8C}" type="presParOf" srcId="{28399068-B2B8-4A33-9763-E13D5CAC215E}" destId="{FAE30A4B-6C87-4547-A8BF-8DA5E3EFAD26}" srcOrd="0" destOrd="0" presId="urn:microsoft.com/office/officeart/2005/8/layout/architecture"/>
    <dgm:cxn modelId="{5FD8BA6A-9D10-43B3-87AA-D721A838E8BF}" type="presParOf" srcId="{28399068-B2B8-4A33-9763-E13D5CAC215E}" destId="{DD499675-997D-4ECC-BF9E-A9A63F211532}" srcOrd="1" destOrd="0" presId="urn:microsoft.com/office/officeart/2005/8/layout/architecture"/>
    <dgm:cxn modelId="{351CB2F0-9CFB-4DC9-A857-83E288D29247}" type="presParOf" srcId="{9E2E9D1A-02DA-49CE-9332-B72E6DE9B503}" destId="{924EABE3-168B-4990-AC62-3E8704F1D0DC}" srcOrd="7" destOrd="0" presId="urn:microsoft.com/office/officeart/2005/8/layout/architecture"/>
    <dgm:cxn modelId="{C03D2FCB-51B0-4FF8-A989-8A9C3BEDB2AF}" type="presParOf" srcId="{9E2E9D1A-02DA-49CE-9332-B72E6DE9B503}" destId="{54A47AE1-7ABE-450B-9C66-363C1853D23A}" srcOrd="8" destOrd="0" presId="urn:microsoft.com/office/officeart/2005/8/layout/architecture"/>
    <dgm:cxn modelId="{7357234B-E49D-4338-88CE-C0D059423B3E}" type="presParOf" srcId="{54A47AE1-7ABE-450B-9C66-363C1853D23A}" destId="{C93BA8E7-74EC-4B70-8045-46614A5E4CAA}" srcOrd="0" destOrd="0" presId="urn:microsoft.com/office/officeart/2005/8/layout/architecture"/>
    <dgm:cxn modelId="{6F67BC72-A293-4E09-9D18-4908C4643BE3}" type="presParOf" srcId="{54A47AE1-7ABE-450B-9C66-363C1853D23A}" destId="{D77293CA-0CC1-4B26-ADDB-5903B2513180}" srcOrd="1" destOrd="0" presId="urn:microsoft.com/office/officeart/2005/8/layout/architecture"/>
    <dgm:cxn modelId="{7AE01159-7967-4C72-B331-2FCF4495BB25}" type="presParOf" srcId="{9E2E9D1A-02DA-49CE-9332-B72E6DE9B503}" destId="{FFC84C60-06B1-49C5-A000-5C891DB66AC0}" srcOrd="9" destOrd="0" presId="urn:microsoft.com/office/officeart/2005/8/layout/architecture"/>
    <dgm:cxn modelId="{6AE03E59-72C0-4C7E-9283-90FC80C1A302}" type="presParOf" srcId="{9E2E9D1A-02DA-49CE-9332-B72E6DE9B503}" destId="{6503FD8D-AC48-4034-AC2C-1987F154EDBC}" srcOrd="10" destOrd="0" presId="urn:microsoft.com/office/officeart/2005/8/layout/architecture"/>
    <dgm:cxn modelId="{7F8E9E85-4842-4406-9F69-BB0F4C21DF2B}" type="presParOf" srcId="{6503FD8D-AC48-4034-AC2C-1987F154EDBC}" destId="{D5CE37FD-62F1-4DD3-955A-6047BE4B2CA2}" srcOrd="0" destOrd="0" presId="urn:microsoft.com/office/officeart/2005/8/layout/architecture"/>
    <dgm:cxn modelId="{A9175E55-6586-4DD6-A587-E53EDE3246A2}" type="presParOf" srcId="{6503FD8D-AC48-4034-AC2C-1987F154EDBC}" destId="{1924484D-2B66-4A93-810C-08BEF09BDBE3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9139201A-7B55-4166-A508-3F61E9713F8F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45"/>
            <a:ext cx="5438140" cy="390886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A6212B2A-F159-41C4-A8E8-556DF9CC9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39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basic concept of an ACO is that a group of providers agrees to take responsibility for providing all care for a given population for a defined period of time under a contractual arrangement with a commissioner. Providers are held accountable for achieving a set of pre-agreed quality outcomes within a given budget or expenditure target.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12B2A-F159-41C4-A8E8-556DF9CC9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80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3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66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2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96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9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04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31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7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7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3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04B92-2568-45D9-8328-BE4A7D507098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23780-C645-4FB8-9D2A-A0794D769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0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olly@bradfordvcsalliance.org.uk" TargetMode="External"/><Relationship Id="rId2" Type="http://schemas.openxmlformats.org/officeDocument/2006/relationships/hyperlink" Target="mailto:jen@bradfordvcsalliance.org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bradfordvcsalliance.org.uk/" TargetMode="External"/><Relationship Id="rId4" Type="http://schemas.openxmlformats.org/officeDocument/2006/relationships/hyperlink" Target="mailto:hspeight@thornburycentre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Bradford VCS Alliance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791056"/>
          </a:xfrm>
        </p:spPr>
        <p:txBody>
          <a:bodyPr>
            <a:normAutofit fontScale="92500" lnSpcReduction="10000"/>
          </a:bodyPr>
          <a:lstStyle/>
          <a:p>
            <a:r>
              <a:rPr lang="en-GB" sz="5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We Are Now</a:t>
            </a:r>
          </a:p>
          <a:p>
            <a:endParaRPr lang="en-GB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Helen Speight – BVCSA Chair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9" y="9"/>
            <a:ext cx="4644000" cy="249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0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For more information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Contact: </a:t>
            </a: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Jen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White - Programme Lead: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jen@bradfordvcsalliance.org.uk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Polly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Mellor – Programme Support and Communications Officer: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polly@bradfordvcsalliance.org.uk</a:t>
            </a:r>
            <a:endParaRPr lang="en-GB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Helen Speight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Chair BVCS Shadow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Board: 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hspeight@thornburycentre.com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our new website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www.bradfordvcsalliance.org.uk</a:t>
            </a:r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1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VCS &amp; the Future of Health &amp; Social Care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988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NHS Policy Document ‘Five Year Forward View’ (October 2014) = details different </a:t>
            </a:r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 care models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Integrated care models are a national initiative. Bradford District and City CCGs along with CBMDC chose to implement the Accountable Care System (ACS) model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West Yorkshire and Harrogate Sustainability and Transformation Plan (STP) calls for integrated, place based interventions including establishing an ACS </a:t>
            </a:r>
          </a:p>
          <a:p>
            <a:pPr marL="1371600" lvl="3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VCS &amp; the Future of Health &amp; Social Care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9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ACS = new model for delivery of health, social care and support services in Bradford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deliver the new ACS health, social care and support, providers have come together to form Bradford Provider Alliance (BPA)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VCS are now an integral part of the BPA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0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Bradford Provider Alliance (BPA)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848129"/>
              </p:ext>
            </p:extLst>
          </p:nvPr>
        </p:nvGraphicFramePr>
        <p:xfrm>
          <a:off x="838200" y="1825625"/>
          <a:ext cx="10515600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5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Airedale, </a:t>
            </a:r>
            <a:r>
              <a:rPr lang="en-GB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Wharfedale</a:t>
            </a: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Craven </a:t>
            </a:r>
            <a:r>
              <a:rPr lang="en-GB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Provider </a:t>
            </a:r>
            <a:r>
              <a:rPr lang="en-GB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Alliance – AWC’s Accountable Care Organisation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152454"/>
              </p:ext>
            </p:extLst>
          </p:nvPr>
        </p:nvGraphicFramePr>
        <p:xfrm>
          <a:off x="838200" y="1825625"/>
          <a:ext cx="10515600" cy="4600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5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do we need </a:t>
            </a:r>
            <a:r>
              <a:rPr lang="en-GB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Bradford VCS Alliance?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988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Changing health needs + reduced funding = need to work in collaboration within and across sectors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whole population health + integrated and holistic care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multiple contracts with multiple providers – one outcomes based contact between commissioners and BPA. 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VCS strengths will contribute to the successful development of the ACS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1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ight Arrow Callout 9"/>
          <p:cNvSpPr>
            <a:spLocks noChangeArrowheads="1"/>
          </p:cNvSpPr>
          <p:nvPr/>
        </p:nvSpPr>
        <p:spPr bwMode="auto">
          <a:xfrm>
            <a:off x="2060400" y="763094"/>
            <a:ext cx="2859088" cy="1714500"/>
          </a:xfrm>
          <a:prstGeom prst="rightArrowCallout">
            <a:avLst>
              <a:gd name="adj1" fmla="val 25000"/>
              <a:gd name="adj2" fmla="val 25000"/>
              <a:gd name="adj3" fmla="val 24998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Bradford City/Distric</a:t>
            </a:r>
            <a:r>
              <a:rPr lang="en-US" altLang="en-US" sz="1600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CCG’s approach ASG as an elected body representing the VCS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ight Arrow Callout 19"/>
          <p:cNvSpPr>
            <a:spLocks noChangeArrowheads="1"/>
          </p:cNvSpPr>
          <p:nvPr/>
        </p:nvSpPr>
        <p:spPr bwMode="auto">
          <a:xfrm>
            <a:off x="5407751" y="786946"/>
            <a:ext cx="2859088" cy="1733550"/>
          </a:xfrm>
          <a:prstGeom prst="rightArrowCallout">
            <a:avLst>
              <a:gd name="adj1" fmla="val 25000"/>
              <a:gd name="adj2" fmla="val 25000"/>
              <a:gd name="adj3" fmla="val 24999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 dirty="0">
                <a:solidFill>
                  <a:srgbClr val="FFFFFF"/>
                </a:solidFill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Bradford City/District CCG’s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ask ASG to develop a legal entity to be part of the Bradford Provider Alliance (BPA)</a:t>
            </a: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Down Arrow Callout 22"/>
          <p:cNvSpPr>
            <a:spLocks noChangeArrowheads="1"/>
          </p:cNvSpPr>
          <p:nvPr/>
        </p:nvSpPr>
        <p:spPr bwMode="auto">
          <a:xfrm>
            <a:off x="8707395" y="763094"/>
            <a:ext cx="2013414" cy="2078038"/>
          </a:xfrm>
          <a:prstGeom prst="downArrowCallout">
            <a:avLst>
              <a:gd name="adj1" fmla="val 25000"/>
              <a:gd name="adj2" fmla="val 25000"/>
              <a:gd name="adj3" fmla="val 24996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ASG create the ACO Task and Finish Group (TFG) to lead on work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Left Arrow Callout 24"/>
          <p:cNvSpPr>
            <a:spLocks noChangeArrowheads="1"/>
          </p:cNvSpPr>
          <p:nvPr/>
        </p:nvSpPr>
        <p:spPr bwMode="auto">
          <a:xfrm>
            <a:off x="7761709" y="2926130"/>
            <a:ext cx="2959100" cy="1685925"/>
          </a:xfrm>
          <a:prstGeom prst="leftArrowCallout">
            <a:avLst>
              <a:gd name="adj1" fmla="val 25000"/>
              <a:gd name="adj2" fmla="val 25000"/>
              <a:gd name="adj3" fmla="val 24995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To take part in negotiations with the CCG’s &amp; BPA partners the TFG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becomes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 Shadow Board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Left Arrow Callout 25"/>
          <p:cNvSpPr>
            <a:spLocks noChangeArrowheads="1"/>
          </p:cNvSpPr>
          <p:nvPr/>
        </p:nvSpPr>
        <p:spPr bwMode="auto">
          <a:xfrm>
            <a:off x="4385453" y="2912637"/>
            <a:ext cx="2857500" cy="1676400"/>
          </a:xfrm>
          <a:prstGeom prst="leftArrowCallout">
            <a:avLst>
              <a:gd name="adj1" fmla="val 25000"/>
              <a:gd name="adj2" fmla="val 25000"/>
              <a:gd name="adj3" fmla="val 24992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Shadow Board sought legal &amp; consultancy advice on which model was best for the new entity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Down Arrow Callout 26"/>
          <p:cNvSpPr>
            <a:spLocks noChangeArrowheads="1"/>
          </p:cNvSpPr>
          <p:nvPr/>
        </p:nvSpPr>
        <p:spPr bwMode="auto">
          <a:xfrm>
            <a:off x="1961697" y="2877447"/>
            <a:ext cx="1905000" cy="2162175"/>
          </a:xfrm>
          <a:prstGeom prst="downArrowCallout">
            <a:avLst>
              <a:gd name="adj1" fmla="val 25000"/>
              <a:gd name="adj2" fmla="val 25000"/>
              <a:gd name="adj3" fmla="val 25002"/>
              <a:gd name="adj4" fmla="val 64977"/>
            </a:avLst>
          </a:prstGeom>
          <a:solidFill>
            <a:srgbClr val="538135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Bradford VCS Alliance 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created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as a Ltd Company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ight Arrow Callout 27"/>
          <p:cNvSpPr>
            <a:spLocks noChangeArrowheads="1"/>
          </p:cNvSpPr>
          <p:nvPr/>
        </p:nvSpPr>
        <p:spPr bwMode="auto">
          <a:xfrm>
            <a:off x="1961697" y="5148423"/>
            <a:ext cx="2859088" cy="1546225"/>
          </a:xfrm>
          <a:prstGeom prst="rightArrowCallout">
            <a:avLst>
              <a:gd name="adj1" fmla="val 25000"/>
              <a:gd name="adj2" fmla="val 25000"/>
              <a:gd name="adj3" fmla="val 24997"/>
              <a:gd name="adj4" fmla="val 64977"/>
            </a:avLst>
          </a:prstGeom>
          <a:solidFill>
            <a:srgbClr val="A8D08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385623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Shadow Board develops governance structures and processes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ight Arrow Callout 28"/>
          <p:cNvSpPr>
            <a:spLocks noChangeArrowheads="1"/>
          </p:cNvSpPr>
          <p:nvPr/>
        </p:nvSpPr>
        <p:spPr bwMode="auto">
          <a:xfrm>
            <a:off x="5383973" y="5072448"/>
            <a:ext cx="2859088" cy="1546225"/>
          </a:xfrm>
          <a:prstGeom prst="rightArrowCallout">
            <a:avLst>
              <a:gd name="adj1" fmla="val 25000"/>
              <a:gd name="adj2" fmla="val 25000"/>
              <a:gd name="adj3" fmla="val 24997"/>
              <a:gd name="adj4" fmla="val 64977"/>
            </a:avLst>
          </a:prstGeom>
          <a:solidFill>
            <a:srgbClr val="A8D08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385623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Shadow Board becomes full Board with formal ratification from ASG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Flowchart: Process 29"/>
          <p:cNvSpPr>
            <a:spLocks noChangeArrowheads="1"/>
          </p:cNvSpPr>
          <p:nvPr/>
        </p:nvSpPr>
        <p:spPr bwMode="auto">
          <a:xfrm>
            <a:off x="8806249" y="5072448"/>
            <a:ext cx="1914560" cy="1546225"/>
          </a:xfrm>
          <a:prstGeom prst="flowChartProcess">
            <a:avLst/>
          </a:prstGeom>
          <a:solidFill>
            <a:srgbClr val="A8D08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385623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On going development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81632" y="2634030"/>
            <a:ext cx="330200" cy="292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07032" y="3372709"/>
            <a:ext cx="304800" cy="292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07308" y="2634030"/>
            <a:ext cx="1005016" cy="317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Completed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807308" y="3372709"/>
            <a:ext cx="697524" cy="317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do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4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95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	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95450" algn="l"/>
              </a:tabLst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5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6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060400" y="179360"/>
            <a:ext cx="8660409" cy="48750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Bradford VCS Alliance Board – Pathway to Membership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" y="12530"/>
            <a:ext cx="1908000" cy="10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67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6546" y="365125"/>
            <a:ext cx="8657253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are we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211962" cy="4351338"/>
          </a:xfrm>
        </p:spPr>
        <p:txBody>
          <a:bodyPr>
            <a:normAutofit lnSpcReduction="10000"/>
          </a:bodyPr>
          <a:lstStyle/>
          <a:p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Contractual and Legal Negotiations </a:t>
            </a:r>
          </a:p>
          <a:p>
            <a:endParaRPr lang="en-GB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CCG’s</a:t>
            </a:r>
          </a:p>
          <a:p>
            <a:pPr marL="457200" lvl="1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CBMDC </a:t>
            </a:r>
          </a:p>
          <a:p>
            <a:pPr marL="457200" lvl="1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BPA partners</a:t>
            </a:r>
          </a:p>
          <a:p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 / Structure</a:t>
            </a:r>
          </a:p>
          <a:p>
            <a:endParaRPr lang="en-GB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on membership structure </a:t>
            </a:r>
          </a:p>
          <a:p>
            <a:pPr marL="457200" lvl="1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 and Arts – make bespoke</a:t>
            </a:r>
          </a:p>
          <a:p>
            <a:pPr marL="457200" lvl="1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26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522" y="365125"/>
            <a:ext cx="8573278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Steps for the sector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2" y="365125"/>
            <a:ext cx="2340000" cy="12560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825625"/>
            <a:ext cx="1041132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ready to offer your skills to help transform health, social care and support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involved in an ASG Forum to stay informed about developments and learn about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opportunities</a:t>
            </a:r>
          </a:p>
          <a:p>
            <a:pPr lvl="0"/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what your service brings to this new landscape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#</a:t>
            </a:r>
          </a:p>
          <a:p>
            <a:pPr lvl="0"/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ready to offer your skills to help transform health, social care and support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</a:t>
            </a:r>
          </a:p>
          <a:p>
            <a:pPr lvl="0"/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prepared for the new world - think about how to get contract ready</a:t>
            </a:r>
          </a:p>
          <a:p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059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627</Words>
  <Application>Microsoft Office PowerPoint</Application>
  <PresentationFormat>Widescreen</PresentationFormat>
  <Paragraphs>107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 Bradford VCS Alliance</vt:lpstr>
      <vt:lpstr>The VCS &amp; the Future of Health &amp; Social Care Delivery</vt:lpstr>
      <vt:lpstr>The VCS &amp; the Future of Health &amp; Social Care Delivery</vt:lpstr>
      <vt:lpstr>Bradford Provider Alliance (BPA)</vt:lpstr>
      <vt:lpstr>Airedale, Wharfedale and Craven Provider Alliance – AWC’s Accountable Care Organisation </vt:lpstr>
      <vt:lpstr>Why do we need the Bradford VCS Alliance?</vt:lpstr>
      <vt:lpstr>PowerPoint Presentation</vt:lpstr>
      <vt:lpstr>Where are we now?</vt:lpstr>
      <vt:lpstr>Next Steps for the sector </vt:lpstr>
      <vt:lpstr>For more information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Bradford VCS Alliance</dc:title>
  <dc:creator>Windows User</dc:creator>
  <cp:lastModifiedBy>HP</cp:lastModifiedBy>
  <cp:revision>43</cp:revision>
  <cp:lastPrinted>2017-03-15T10:03:00Z</cp:lastPrinted>
  <dcterms:created xsi:type="dcterms:W3CDTF">2017-02-23T12:16:47Z</dcterms:created>
  <dcterms:modified xsi:type="dcterms:W3CDTF">2017-03-21T10:36:10Z</dcterms:modified>
</cp:coreProperties>
</file>